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77" r:id="rId5"/>
    <p:sldId id="264" r:id="rId6"/>
    <p:sldId id="281" r:id="rId7"/>
    <p:sldId id="265" r:id="rId8"/>
    <p:sldId id="282" r:id="rId9"/>
    <p:sldId id="283" r:id="rId10"/>
    <p:sldId id="284" r:id="rId11"/>
    <p:sldId id="285" r:id="rId12"/>
    <p:sldId id="267" r:id="rId13"/>
    <p:sldId id="286" r:id="rId14"/>
    <p:sldId id="287" r:id="rId15"/>
    <p:sldId id="288" r:id="rId16"/>
    <p:sldId id="289" r:id="rId17"/>
    <p:sldId id="290" r:id="rId18"/>
    <p:sldId id="291" r:id="rId19"/>
    <p:sldId id="260" r:id="rId2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E139C-D507-48B5-A95B-105C379F24F6}" v="40" dt="2023-08-03T16:25:18.4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6327"/>
  </p:normalViewPr>
  <p:slideViewPr>
    <p:cSldViewPr snapToGrid="0">
      <p:cViewPr varScale="1">
        <p:scale>
          <a:sx n="64" d="100"/>
          <a:sy n="64" d="100"/>
        </p:scale>
        <p:origin x="96" y="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Camilo Acevedo Bedoya" userId="9c33e5c9-1e73-4cba-ab1f-61fc81a7f3c8" providerId="ADAL" clId="{01BE139C-D507-48B5-A95B-105C379F24F6}"/>
    <pc:docChg chg="undo custSel addSld delSld modSld">
      <pc:chgData name="Juan Camilo Acevedo Bedoya" userId="9c33e5c9-1e73-4cba-ab1f-61fc81a7f3c8" providerId="ADAL" clId="{01BE139C-D507-48B5-A95B-105C379F24F6}" dt="2023-08-03T16:25:33.593" v="411" actId="47"/>
      <pc:docMkLst>
        <pc:docMk/>
      </pc:docMkLst>
      <pc:sldChg chg="modSp mod">
        <pc:chgData name="Juan Camilo Acevedo Bedoya" userId="9c33e5c9-1e73-4cba-ab1f-61fc81a7f3c8" providerId="ADAL" clId="{01BE139C-D507-48B5-A95B-105C379F24F6}" dt="2023-08-03T15:21:50.636" v="8" actId="14100"/>
        <pc:sldMkLst>
          <pc:docMk/>
          <pc:sldMk cId="830856260" sldId="256"/>
        </pc:sldMkLst>
        <pc:spChg chg="mod">
          <ac:chgData name="Juan Camilo Acevedo Bedoya" userId="9c33e5c9-1e73-4cba-ab1f-61fc81a7f3c8" providerId="ADAL" clId="{01BE139C-D507-48B5-A95B-105C379F24F6}" dt="2023-08-03T15:21:50.636" v="8" actId="14100"/>
          <ac:spMkLst>
            <pc:docMk/>
            <pc:sldMk cId="830856260" sldId="256"/>
            <ac:spMk id="2" creationId="{19846F2C-E00B-A96E-6178-59B44BA9660F}"/>
          </ac:spMkLst>
        </pc:spChg>
      </pc:sldChg>
      <pc:sldChg chg="addSp modSp mod">
        <pc:chgData name="Juan Camilo Acevedo Bedoya" userId="9c33e5c9-1e73-4cba-ab1f-61fc81a7f3c8" providerId="ADAL" clId="{01BE139C-D507-48B5-A95B-105C379F24F6}" dt="2023-08-03T16:07:22.563" v="63" actId="27636"/>
        <pc:sldMkLst>
          <pc:docMk/>
          <pc:sldMk cId="3509675647" sldId="257"/>
        </pc:sldMkLst>
        <pc:spChg chg="mod">
          <ac:chgData name="Juan Camilo Acevedo Bedoya" userId="9c33e5c9-1e73-4cba-ab1f-61fc81a7f3c8" providerId="ADAL" clId="{01BE139C-D507-48B5-A95B-105C379F24F6}" dt="2023-08-03T15:22:58.231" v="19" actId="6549"/>
          <ac:spMkLst>
            <pc:docMk/>
            <pc:sldMk cId="3509675647" sldId="257"/>
            <ac:spMk id="2" creationId="{B98317A7-2BFD-8B3A-540D-9B6B272226F6}"/>
          </ac:spMkLst>
        </pc:spChg>
        <pc:spChg chg="mod">
          <ac:chgData name="Juan Camilo Acevedo Bedoya" userId="9c33e5c9-1e73-4cba-ab1f-61fc81a7f3c8" providerId="ADAL" clId="{01BE139C-D507-48B5-A95B-105C379F24F6}" dt="2023-08-03T16:07:22.563" v="63" actId="27636"/>
          <ac:spMkLst>
            <pc:docMk/>
            <pc:sldMk cId="3509675647" sldId="257"/>
            <ac:spMk id="3" creationId="{E0F37975-2479-4C0F-5D88-766928B1984E}"/>
          </ac:spMkLst>
        </pc:spChg>
        <pc:picChg chg="add mod">
          <ac:chgData name="Juan Camilo Acevedo Bedoya" userId="9c33e5c9-1e73-4cba-ab1f-61fc81a7f3c8" providerId="ADAL" clId="{01BE139C-D507-48B5-A95B-105C379F24F6}" dt="2023-08-03T16:07:07.183" v="59" actId="1076"/>
          <ac:picMkLst>
            <pc:docMk/>
            <pc:sldMk cId="3509675647" sldId="257"/>
            <ac:picMk id="5" creationId="{E43D87C5-1107-3B82-1FB9-34BD53A5C5AF}"/>
          </ac:picMkLst>
        </pc:picChg>
      </pc:sldChg>
      <pc:sldChg chg="del">
        <pc:chgData name="Juan Camilo Acevedo Bedoya" userId="9c33e5c9-1e73-4cba-ab1f-61fc81a7f3c8" providerId="ADAL" clId="{01BE139C-D507-48B5-A95B-105C379F24F6}" dt="2023-08-03T15:37:44.539" v="33" actId="47"/>
        <pc:sldMkLst>
          <pc:docMk/>
          <pc:sldMk cId="2720670537" sldId="262"/>
        </pc:sldMkLst>
      </pc:sldChg>
      <pc:sldChg chg="addSp delSp modSp mod">
        <pc:chgData name="Juan Camilo Acevedo Bedoya" userId="9c33e5c9-1e73-4cba-ab1f-61fc81a7f3c8" providerId="ADAL" clId="{01BE139C-D507-48B5-A95B-105C379F24F6}" dt="2023-08-03T16:05:52.363" v="46" actId="1076"/>
        <pc:sldMkLst>
          <pc:docMk/>
          <pc:sldMk cId="59704086" sldId="263"/>
        </pc:sldMkLst>
        <pc:picChg chg="add mod">
          <ac:chgData name="Juan Camilo Acevedo Bedoya" userId="9c33e5c9-1e73-4cba-ab1f-61fc81a7f3c8" providerId="ADAL" clId="{01BE139C-D507-48B5-A95B-105C379F24F6}" dt="2023-08-03T16:05:42.953" v="41" actId="1076"/>
          <ac:picMkLst>
            <pc:docMk/>
            <pc:sldMk cId="59704086" sldId="263"/>
            <ac:picMk id="3" creationId="{42ABA939-4EDD-4986-4FEA-9673BBE54746}"/>
          </ac:picMkLst>
        </pc:picChg>
        <pc:picChg chg="add mod">
          <ac:chgData name="Juan Camilo Acevedo Bedoya" userId="9c33e5c9-1e73-4cba-ab1f-61fc81a7f3c8" providerId="ADAL" clId="{01BE139C-D507-48B5-A95B-105C379F24F6}" dt="2023-08-03T16:05:30.307" v="39" actId="1076"/>
          <ac:picMkLst>
            <pc:docMk/>
            <pc:sldMk cId="59704086" sldId="263"/>
            <ac:picMk id="4" creationId="{9493B837-A9E8-052C-E7A3-2CAFFA1ACA14}"/>
          </ac:picMkLst>
        </pc:picChg>
        <pc:picChg chg="add mod">
          <ac:chgData name="Juan Camilo Acevedo Bedoya" userId="9c33e5c9-1e73-4cba-ab1f-61fc81a7f3c8" providerId="ADAL" clId="{01BE139C-D507-48B5-A95B-105C379F24F6}" dt="2023-08-03T16:05:47.042" v="44" actId="1076"/>
          <ac:picMkLst>
            <pc:docMk/>
            <pc:sldMk cId="59704086" sldId="263"/>
            <ac:picMk id="5" creationId="{D4AB20FF-2A5D-9A81-D63C-C29786F4989C}"/>
          </ac:picMkLst>
        </pc:picChg>
        <pc:picChg chg="del">
          <ac:chgData name="Juan Camilo Acevedo Bedoya" userId="9c33e5c9-1e73-4cba-ab1f-61fc81a7f3c8" providerId="ADAL" clId="{01BE139C-D507-48B5-A95B-105C379F24F6}" dt="2023-08-03T15:37:58.999" v="35" actId="478"/>
          <ac:picMkLst>
            <pc:docMk/>
            <pc:sldMk cId="59704086" sldId="263"/>
            <ac:picMk id="6" creationId="{1851686F-F7EC-4A7A-AC99-D75E43641F82}"/>
          </ac:picMkLst>
        </pc:picChg>
        <pc:picChg chg="add mod">
          <ac:chgData name="Juan Camilo Acevedo Bedoya" userId="9c33e5c9-1e73-4cba-ab1f-61fc81a7f3c8" providerId="ADAL" clId="{01BE139C-D507-48B5-A95B-105C379F24F6}" dt="2023-08-03T16:05:52.363" v="46" actId="1076"/>
          <ac:picMkLst>
            <pc:docMk/>
            <pc:sldMk cId="59704086" sldId="263"/>
            <ac:picMk id="6" creationId="{D63E99D3-95E6-E9B1-D7D9-54DCE1CD714C}"/>
          </ac:picMkLst>
        </pc:picChg>
        <pc:picChg chg="del">
          <ac:chgData name="Juan Camilo Acevedo Bedoya" userId="9c33e5c9-1e73-4cba-ab1f-61fc81a7f3c8" providerId="ADAL" clId="{01BE139C-D507-48B5-A95B-105C379F24F6}" dt="2023-08-03T15:37:58.104" v="34" actId="478"/>
          <ac:picMkLst>
            <pc:docMk/>
            <pc:sldMk cId="59704086" sldId="263"/>
            <ac:picMk id="7" creationId="{D4D5A8EC-5207-47BE-B158-6926255390F5}"/>
          </ac:picMkLst>
        </pc:picChg>
        <pc:picChg chg="del">
          <ac:chgData name="Juan Camilo Acevedo Bedoya" userId="9c33e5c9-1e73-4cba-ab1f-61fc81a7f3c8" providerId="ADAL" clId="{01BE139C-D507-48B5-A95B-105C379F24F6}" dt="2023-08-03T15:37:59.944" v="36" actId="478"/>
          <ac:picMkLst>
            <pc:docMk/>
            <pc:sldMk cId="59704086" sldId="263"/>
            <ac:picMk id="8" creationId="{A0D6262E-D3C5-44BB-A277-529D26017418}"/>
          </ac:picMkLst>
        </pc:picChg>
        <pc:picChg chg="del">
          <ac:chgData name="Juan Camilo Acevedo Bedoya" userId="9c33e5c9-1e73-4cba-ab1f-61fc81a7f3c8" providerId="ADAL" clId="{01BE139C-D507-48B5-A95B-105C379F24F6}" dt="2023-08-03T15:38:00.582" v="37" actId="478"/>
          <ac:picMkLst>
            <pc:docMk/>
            <pc:sldMk cId="59704086" sldId="263"/>
            <ac:picMk id="9" creationId="{E0AB6266-1E4B-4234-B2E6-EBF2F1BDB806}"/>
          </ac:picMkLst>
        </pc:picChg>
      </pc:sldChg>
      <pc:sldChg chg="addSp delSp modSp mod delAnim">
        <pc:chgData name="Juan Camilo Acevedo Bedoya" userId="9c33e5c9-1e73-4cba-ab1f-61fc81a7f3c8" providerId="ADAL" clId="{01BE139C-D507-48B5-A95B-105C379F24F6}" dt="2023-08-03T16:10:23.443" v="112" actId="14100"/>
        <pc:sldMkLst>
          <pc:docMk/>
          <pc:sldMk cId="281944925" sldId="264"/>
        </pc:sldMkLst>
        <pc:spChg chg="mod">
          <ac:chgData name="Juan Camilo Acevedo Bedoya" userId="9c33e5c9-1e73-4cba-ab1f-61fc81a7f3c8" providerId="ADAL" clId="{01BE139C-D507-48B5-A95B-105C379F24F6}" dt="2023-08-03T16:08:46.093" v="97" actId="20577"/>
          <ac:spMkLst>
            <pc:docMk/>
            <pc:sldMk cId="281944925" sldId="264"/>
            <ac:spMk id="2" creationId="{B98317A7-2BFD-8B3A-540D-9B6B272226F6}"/>
          </ac:spMkLst>
        </pc:spChg>
        <pc:spChg chg="add mod">
          <ac:chgData name="Juan Camilo Acevedo Bedoya" userId="9c33e5c9-1e73-4cba-ab1f-61fc81a7f3c8" providerId="ADAL" clId="{01BE139C-D507-48B5-A95B-105C379F24F6}" dt="2023-08-03T16:10:23.443" v="112" actId="14100"/>
          <ac:spMkLst>
            <pc:docMk/>
            <pc:sldMk cId="281944925" sldId="264"/>
            <ac:spMk id="4" creationId="{B26A658B-733E-BFA7-4E24-1471FF120E3F}"/>
          </ac:spMkLst>
        </pc:spChg>
        <pc:spChg chg="del">
          <ac:chgData name="Juan Camilo Acevedo Bedoya" userId="9c33e5c9-1e73-4cba-ab1f-61fc81a7f3c8" providerId="ADAL" clId="{01BE139C-D507-48B5-A95B-105C379F24F6}" dt="2023-08-03T16:08:51.813" v="99" actId="478"/>
          <ac:spMkLst>
            <pc:docMk/>
            <pc:sldMk cId="281944925" sldId="264"/>
            <ac:spMk id="11" creationId="{774728E0-5A3D-40A5-93EB-0BA19E039DDE}"/>
          </ac:spMkLst>
        </pc:spChg>
        <pc:picChg chg="add mod">
          <ac:chgData name="Juan Camilo Acevedo Bedoya" userId="9c33e5c9-1e73-4cba-ab1f-61fc81a7f3c8" providerId="ADAL" clId="{01BE139C-D507-48B5-A95B-105C379F24F6}" dt="2023-08-03T16:09:11.919" v="103" actId="1076"/>
          <ac:picMkLst>
            <pc:docMk/>
            <pc:sldMk cId="281944925" sldId="264"/>
            <ac:picMk id="3" creationId="{CB08E4AE-7568-645A-D225-C2EF471B3B75}"/>
          </ac:picMkLst>
        </pc:picChg>
        <pc:picChg chg="del">
          <ac:chgData name="Juan Camilo Acevedo Bedoya" userId="9c33e5c9-1e73-4cba-ab1f-61fc81a7f3c8" providerId="ADAL" clId="{01BE139C-D507-48B5-A95B-105C379F24F6}" dt="2023-08-03T16:08:49.469" v="98" actId="478"/>
          <ac:picMkLst>
            <pc:docMk/>
            <pc:sldMk cId="281944925" sldId="264"/>
            <ac:picMk id="10" creationId="{2A1B9B7C-D7D0-46E3-9A86-D7ABCB1D0A64}"/>
          </ac:picMkLst>
        </pc:picChg>
      </pc:sldChg>
      <pc:sldChg chg="addSp delSp modSp mod">
        <pc:chgData name="Juan Camilo Acevedo Bedoya" userId="9c33e5c9-1e73-4cba-ab1f-61fc81a7f3c8" providerId="ADAL" clId="{01BE139C-D507-48B5-A95B-105C379F24F6}" dt="2023-08-03T16:15:06.382" v="170" actId="20577"/>
        <pc:sldMkLst>
          <pc:docMk/>
          <pc:sldMk cId="2819014509" sldId="265"/>
        </pc:sldMkLst>
        <pc:spChg chg="mod">
          <ac:chgData name="Juan Camilo Acevedo Bedoya" userId="9c33e5c9-1e73-4cba-ab1f-61fc81a7f3c8" providerId="ADAL" clId="{01BE139C-D507-48B5-A95B-105C379F24F6}" dt="2023-08-03T16:13:51.633" v="156" actId="20577"/>
          <ac:spMkLst>
            <pc:docMk/>
            <pc:sldMk cId="2819014509" sldId="265"/>
            <ac:spMk id="2" creationId="{B98317A7-2BFD-8B3A-540D-9B6B272226F6}"/>
          </ac:spMkLst>
        </pc:spChg>
        <pc:spChg chg="mod">
          <ac:chgData name="Juan Camilo Acevedo Bedoya" userId="9c33e5c9-1e73-4cba-ab1f-61fc81a7f3c8" providerId="ADAL" clId="{01BE139C-D507-48B5-A95B-105C379F24F6}" dt="2023-08-03T16:15:06.382" v="170" actId="20577"/>
          <ac:spMkLst>
            <pc:docMk/>
            <pc:sldMk cId="2819014509" sldId="265"/>
            <ac:spMk id="3" creationId="{E0F37975-2479-4C0F-5D88-766928B1984E}"/>
          </ac:spMkLst>
        </pc:spChg>
        <pc:picChg chg="del">
          <ac:chgData name="Juan Camilo Acevedo Bedoya" userId="9c33e5c9-1e73-4cba-ab1f-61fc81a7f3c8" providerId="ADAL" clId="{01BE139C-D507-48B5-A95B-105C379F24F6}" dt="2023-08-03T16:13:57.127" v="157" actId="478"/>
          <ac:picMkLst>
            <pc:docMk/>
            <pc:sldMk cId="2819014509" sldId="265"/>
            <ac:picMk id="4" creationId="{0BA3B5FC-C5F8-4B5A-8B5D-24414E7FFC48}"/>
          </ac:picMkLst>
        </pc:picChg>
        <pc:picChg chg="add mod">
          <ac:chgData name="Juan Camilo Acevedo Bedoya" userId="9c33e5c9-1e73-4cba-ab1f-61fc81a7f3c8" providerId="ADAL" clId="{01BE139C-D507-48B5-A95B-105C379F24F6}" dt="2023-08-03T16:14:14.420" v="161" actId="1076"/>
          <ac:picMkLst>
            <pc:docMk/>
            <pc:sldMk cId="2819014509" sldId="265"/>
            <ac:picMk id="5" creationId="{CD7665E4-31E4-DDAD-9829-3154B747D9C2}"/>
          </ac:picMkLst>
        </pc:picChg>
      </pc:sldChg>
      <pc:sldChg chg="addSp delSp modSp mod">
        <pc:chgData name="Juan Camilo Acevedo Bedoya" userId="9c33e5c9-1e73-4cba-ab1f-61fc81a7f3c8" providerId="ADAL" clId="{01BE139C-D507-48B5-A95B-105C379F24F6}" dt="2023-08-03T16:20:28.473" v="234" actId="20577"/>
        <pc:sldMkLst>
          <pc:docMk/>
          <pc:sldMk cId="160259564" sldId="267"/>
        </pc:sldMkLst>
        <pc:spChg chg="mod">
          <ac:chgData name="Juan Camilo Acevedo Bedoya" userId="9c33e5c9-1e73-4cba-ab1f-61fc81a7f3c8" providerId="ADAL" clId="{01BE139C-D507-48B5-A95B-105C379F24F6}" dt="2023-08-03T16:20:28.473" v="234" actId="20577"/>
          <ac:spMkLst>
            <pc:docMk/>
            <pc:sldMk cId="160259564" sldId="267"/>
            <ac:spMk id="2" creationId="{B98317A7-2BFD-8B3A-540D-9B6B272226F6}"/>
          </ac:spMkLst>
        </pc:spChg>
        <pc:picChg chg="add mod">
          <ac:chgData name="Juan Camilo Acevedo Bedoya" userId="9c33e5c9-1e73-4cba-ab1f-61fc81a7f3c8" providerId="ADAL" clId="{01BE139C-D507-48B5-A95B-105C379F24F6}" dt="2023-08-03T16:20:09.903" v="208"/>
          <ac:picMkLst>
            <pc:docMk/>
            <pc:sldMk cId="160259564" sldId="267"/>
            <ac:picMk id="3" creationId="{E4352284-E124-29A2-50E3-5656E095DA97}"/>
          </ac:picMkLst>
        </pc:picChg>
        <pc:picChg chg="del">
          <ac:chgData name="Juan Camilo Acevedo Bedoya" userId="9c33e5c9-1e73-4cba-ab1f-61fc81a7f3c8" providerId="ADAL" clId="{01BE139C-D507-48B5-A95B-105C379F24F6}" dt="2023-08-03T16:20:09.204" v="207" actId="478"/>
          <ac:picMkLst>
            <pc:docMk/>
            <pc:sldMk cId="160259564" sldId="267"/>
            <ac:picMk id="7" creationId="{90B5BBAE-1FF5-4E49-88CC-3A63A844E9A6}"/>
          </ac:picMkLst>
        </pc:picChg>
      </pc:sldChg>
      <pc:sldChg chg="del">
        <pc:chgData name="Juan Camilo Acevedo Bedoya" userId="9c33e5c9-1e73-4cba-ab1f-61fc81a7f3c8" providerId="ADAL" clId="{01BE139C-D507-48B5-A95B-105C379F24F6}" dt="2023-08-03T16:25:33.593" v="411" actId="47"/>
        <pc:sldMkLst>
          <pc:docMk/>
          <pc:sldMk cId="1839918236" sldId="268"/>
        </pc:sldMkLst>
      </pc:sldChg>
      <pc:sldChg chg="del">
        <pc:chgData name="Juan Camilo Acevedo Bedoya" userId="9c33e5c9-1e73-4cba-ab1f-61fc81a7f3c8" providerId="ADAL" clId="{01BE139C-D507-48B5-A95B-105C379F24F6}" dt="2023-08-03T16:25:33.593" v="411" actId="47"/>
        <pc:sldMkLst>
          <pc:docMk/>
          <pc:sldMk cId="924097351" sldId="269"/>
        </pc:sldMkLst>
      </pc:sldChg>
      <pc:sldChg chg="del">
        <pc:chgData name="Juan Camilo Acevedo Bedoya" userId="9c33e5c9-1e73-4cba-ab1f-61fc81a7f3c8" providerId="ADAL" clId="{01BE139C-D507-48B5-A95B-105C379F24F6}" dt="2023-08-03T16:25:33.593" v="411" actId="47"/>
        <pc:sldMkLst>
          <pc:docMk/>
          <pc:sldMk cId="3318301744" sldId="270"/>
        </pc:sldMkLst>
      </pc:sldChg>
      <pc:sldChg chg="del">
        <pc:chgData name="Juan Camilo Acevedo Bedoya" userId="9c33e5c9-1e73-4cba-ab1f-61fc81a7f3c8" providerId="ADAL" clId="{01BE139C-D507-48B5-A95B-105C379F24F6}" dt="2023-08-03T16:25:33.593" v="411" actId="47"/>
        <pc:sldMkLst>
          <pc:docMk/>
          <pc:sldMk cId="1650052977" sldId="271"/>
        </pc:sldMkLst>
      </pc:sldChg>
      <pc:sldChg chg="del">
        <pc:chgData name="Juan Camilo Acevedo Bedoya" userId="9c33e5c9-1e73-4cba-ab1f-61fc81a7f3c8" providerId="ADAL" clId="{01BE139C-D507-48B5-A95B-105C379F24F6}" dt="2023-08-03T16:25:33.593" v="411" actId="47"/>
        <pc:sldMkLst>
          <pc:docMk/>
          <pc:sldMk cId="2807359443" sldId="272"/>
        </pc:sldMkLst>
      </pc:sldChg>
      <pc:sldChg chg="del">
        <pc:chgData name="Juan Camilo Acevedo Bedoya" userId="9c33e5c9-1e73-4cba-ab1f-61fc81a7f3c8" providerId="ADAL" clId="{01BE139C-D507-48B5-A95B-105C379F24F6}" dt="2023-08-03T16:25:33.593" v="411" actId="47"/>
        <pc:sldMkLst>
          <pc:docMk/>
          <pc:sldMk cId="2278379805" sldId="273"/>
        </pc:sldMkLst>
      </pc:sldChg>
      <pc:sldChg chg="del">
        <pc:chgData name="Juan Camilo Acevedo Bedoya" userId="9c33e5c9-1e73-4cba-ab1f-61fc81a7f3c8" providerId="ADAL" clId="{01BE139C-D507-48B5-A95B-105C379F24F6}" dt="2023-08-03T16:25:33.593" v="411" actId="47"/>
        <pc:sldMkLst>
          <pc:docMk/>
          <pc:sldMk cId="1263127656" sldId="274"/>
        </pc:sldMkLst>
      </pc:sldChg>
      <pc:sldChg chg="del">
        <pc:chgData name="Juan Camilo Acevedo Bedoya" userId="9c33e5c9-1e73-4cba-ab1f-61fc81a7f3c8" providerId="ADAL" clId="{01BE139C-D507-48B5-A95B-105C379F24F6}" dt="2023-08-03T16:25:33.593" v="411" actId="47"/>
        <pc:sldMkLst>
          <pc:docMk/>
          <pc:sldMk cId="3014298363" sldId="275"/>
        </pc:sldMkLst>
      </pc:sldChg>
      <pc:sldChg chg="del">
        <pc:chgData name="Juan Camilo Acevedo Bedoya" userId="9c33e5c9-1e73-4cba-ab1f-61fc81a7f3c8" providerId="ADAL" clId="{01BE139C-D507-48B5-A95B-105C379F24F6}" dt="2023-08-03T16:25:33.593" v="411" actId="47"/>
        <pc:sldMkLst>
          <pc:docMk/>
          <pc:sldMk cId="19149819" sldId="276"/>
        </pc:sldMkLst>
      </pc:sldChg>
      <pc:sldChg chg="addSp delSp modSp mod">
        <pc:chgData name="Juan Camilo Acevedo Bedoya" userId="9c33e5c9-1e73-4cba-ab1f-61fc81a7f3c8" providerId="ADAL" clId="{01BE139C-D507-48B5-A95B-105C379F24F6}" dt="2023-08-03T16:08:24.682" v="80" actId="1076"/>
        <pc:sldMkLst>
          <pc:docMk/>
          <pc:sldMk cId="1002289700" sldId="277"/>
        </pc:sldMkLst>
        <pc:spChg chg="mod">
          <ac:chgData name="Juan Camilo Acevedo Bedoya" userId="9c33e5c9-1e73-4cba-ab1f-61fc81a7f3c8" providerId="ADAL" clId="{01BE139C-D507-48B5-A95B-105C379F24F6}" dt="2023-08-03T16:06:14.323" v="48" actId="14100"/>
          <ac:spMkLst>
            <pc:docMk/>
            <pc:sldMk cId="1002289700" sldId="277"/>
            <ac:spMk id="2" creationId="{B98317A7-2BFD-8B3A-540D-9B6B272226F6}"/>
          </ac:spMkLst>
        </pc:spChg>
        <pc:spChg chg="add mod">
          <ac:chgData name="Juan Camilo Acevedo Bedoya" userId="9c33e5c9-1e73-4cba-ab1f-61fc81a7f3c8" providerId="ADAL" clId="{01BE139C-D507-48B5-A95B-105C379F24F6}" dt="2023-08-03T16:08:21.153" v="79" actId="14100"/>
          <ac:spMkLst>
            <pc:docMk/>
            <pc:sldMk cId="1002289700" sldId="277"/>
            <ac:spMk id="4" creationId="{75401B27-03CB-35B9-2320-CA7028176F8F}"/>
          </ac:spMkLst>
        </pc:spChg>
        <pc:spChg chg="del">
          <ac:chgData name="Juan Camilo Acevedo Bedoya" userId="9c33e5c9-1e73-4cba-ab1f-61fc81a7f3c8" providerId="ADAL" clId="{01BE139C-D507-48B5-A95B-105C379F24F6}" dt="2023-08-03T16:06:20.138" v="51" actId="478"/>
          <ac:spMkLst>
            <pc:docMk/>
            <pc:sldMk cId="1002289700" sldId="277"/>
            <ac:spMk id="5" creationId="{2C746778-9ADA-4B8A-B54B-63AAFC253DC6}"/>
          </ac:spMkLst>
        </pc:spChg>
        <pc:spChg chg="del">
          <ac:chgData name="Juan Camilo Acevedo Bedoya" userId="9c33e5c9-1e73-4cba-ab1f-61fc81a7f3c8" providerId="ADAL" clId="{01BE139C-D507-48B5-A95B-105C379F24F6}" dt="2023-08-03T16:06:19.048" v="50" actId="478"/>
          <ac:spMkLst>
            <pc:docMk/>
            <pc:sldMk cId="1002289700" sldId="277"/>
            <ac:spMk id="11" creationId="{F45B3164-B10F-48EF-9A6E-D4A0C6ACB711}"/>
          </ac:spMkLst>
        </pc:spChg>
        <pc:picChg chg="del">
          <ac:chgData name="Juan Camilo Acevedo Bedoya" userId="9c33e5c9-1e73-4cba-ab1f-61fc81a7f3c8" providerId="ADAL" clId="{01BE139C-D507-48B5-A95B-105C379F24F6}" dt="2023-08-03T16:06:20.964" v="52" actId="478"/>
          <ac:picMkLst>
            <pc:docMk/>
            <pc:sldMk cId="1002289700" sldId="277"/>
            <ac:picMk id="3" creationId="{398CAD6B-9C62-41D4-9682-7B962DDA6CA9}"/>
          </ac:picMkLst>
        </pc:picChg>
        <pc:picChg chg="add mod">
          <ac:chgData name="Juan Camilo Acevedo Bedoya" userId="9c33e5c9-1e73-4cba-ab1f-61fc81a7f3c8" providerId="ADAL" clId="{01BE139C-D507-48B5-A95B-105C379F24F6}" dt="2023-08-03T16:08:24.682" v="80" actId="1076"/>
          <ac:picMkLst>
            <pc:docMk/>
            <pc:sldMk cId="1002289700" sldId="277"/>
            <ac:picMk id="6" creationId="{F38B9DCB-D5E2-FB70-FDD8-558BE03068F4}"/>
          </ac:picMkLst>
        </pc:picChg>
        <pc:picChg chg="del">
          <ac:chgData name="Juan Camilo Acevedo Bedoya" userId="9c33e5c9-1e73-4cba-ab1f-61fc81a7f3c8" providerId="ADAL" clId="{01BE139C-D507-48B5-A95B-105C379F24F6}" dt="2023-08-03T16:06:17.995" v="49" actId="478"/>
          <ac:picMkLst>
            <pc:docMk/>
            <pc:sldMk cId="1002289700" sldId="277"/>
            <ac:picMk id="10" creationId="{E0F42B0A-D6B3-4A35-A705-3C5E31A94CC3}"/>
          </ac:picMkLst>
        </pc:picChg>
      </pc:sldChg>
      <pc:sldChg chg="del">
        <pc:chgData name="Juan Camilo Acevedo Bedoya" userId="9c33e5c9-1e73-4cba-ab1f-61fc81a7f3c8" providerId="ADAL" clId="{01BE139C-D507-48B5-A95B-105C379F24F6}" dt="2023-08-03T16:25:33.593" v="411" actId="47"/>
        <pc:sldMkLst>
          <pc:docMk/>
          <pc:sldMk cId="3894890778" sldId="278"/>
        </pc:sldMkLst>
      </pc:sldChg>
      <pc:sldChg chg="del">
        <pc:chgData name="Juan Camilo Acevedo Bedoya" userId="9c33e5c9-1e73-4cba-ab1f-61fc81a7f3c8" providerId="ADAL" clId="{01BE139C-D507-48B5-A95B-105C379F24F6}" dt="2023-08-03T16:25:33.593" v="411" actId="47"/>
        <pc:sldMkLst>
          <pc:docMk/>
          <pc:sldMk cId="139314327" sldId="279"/>
        </pc:sldMkLst>
      </pc:sldChg>
      <pc:sldChg chg="del">
        <pc:chgData name="Juan Camilo Acevedo Bedoya" userId="9c33e5c9-1e73-4cba-ab1f-61fc81a7f3c8" providerId="ADAL" clId="{01BE139C-D507-48B5-A95B-105C379F24F6}" dt="2023-08-03T16:25:33.593" v="411" actId="47"/>
        <pc:sldMkLst>
          <pc:docMk/>
          <pc:sldMk cId="2261182782" sldId="280"/>
        </pc:sldMkLst>
      </pc:sldChg>
      <pc:sldChg chg="addSp delSp modSp add mod">
        <pc:chgData name="Juan Camilo Acevedo Bedoya" userId="9c33e5c9-1e73-4cba-ab1f-61fc81a7f3c8" providerId="ADAL" clId="{01BE139C-D507-48B5-A95B-105C379F24F6}" dt="2023-08-03T16:13:27.278" v="147" actId="1076"/>
        <pc:sldMkLst>
          <pc:docMk/>
          <pc:sldMk cId="236585009" sldId="281"/>
        </pc:sldMkLst>
        <pc:spChg chg="del">
          <ac:chgData name="Juan Camilo Acevedo Bedoya" userId="9c33e5c9-1e73-4cba-ab1f-61fc81a7f3c8" providerId="ADAL" clId="{01BE139C-D507-48B5-A95B-105C379F24F6}" dt="2023-08-03T16:10:40.693" v="114" actId="478"/>
          <ac:spMkLst>
            <pc:docMk/>
            <pc:sldMk cId="236585009" sldId="281"/>
            <ac:spMk id="4" creationId="{B26A658B-733E-BFA7-4E24-1471FF120E3F}"/>
          </ac:spMkLst>
        </pc:spChg>
        <pc:spChg chg="add del mod">
          <ac:chgData name="Juan Camilo Acevedo Bedoya" userId="9c33e5c9-1e73-4cba-ab1f-61fc81a7f3c8" providerId="ADAL" clId="{01BE139C-D507-48B5-A95B-105C379F24F6}" dt="2023-08-03T16:10:51.820" v="116" actId="478"/>
          <ac:spMkLst>
            <pc:docMk/>
            <pc:sldMk cId="236585009" sldId="281"/>
            <ac:spMk id="6" creationId="{AEE340A0-9C17-F307-C9F8-08A5294738BD}"/>
          </ac:spMkLst>
        </pc:spChg>
        <pc:picChg chg="del">
          <ac:chgData name="Juan Camilo Acevedo Bedoya" userId="9c33e5c9-1e73-4cba-ab1f-61fc81a7f3c8" providerId="ADAL" clId="{01BE139C-D507-48B5-A95B-105C379F24F6}" dt="2023-08-03T16:10:44.363" v="115" actId="478"/>
          <ac:picMkLst>
            <pc:docMk/>
            <pc:sldMk cId="236585009" sldId="281"/>
            <ac:picMk id="3" creationId="{CB08E4AE-7568-645A-D225-C2EF471B3B75}"/>
          </ac:picMkLst>
        </pc:picChg>
        <pc:picChg chg="add mod modCrop">
          <ac:chgData name="Juan Camilo Acevedo Bedoya" userId="9c33e5c9-1e73-4cba-ab1f-61fc81a7f3c8" providerId="ADAL" clId="{01BE139C-D507-48B5-A95B-105C379F24F6}" dt="2023-08-03T16:13:27.278" v="147" actId="1076"/>
          <ac:picMkLst>
            <pc:docMk/>
            <pc:sldMk cId="236585009" sldId="281"/>
            <ac:picMk id="7" creationId="{7EAA534C-978A-B48E-E0E6-3594517B8BAE}"/>
          </ac:picMkLst>
        </pc:picChg>
      </pc:sldChg>
      <pc:sldChg chg="addSp delSp modSp add mod">
        <pc:chgData name="Juan Camilo Acevedo Bedoya" userId="9c33e5c9-1e73-4cba-ab1f-61fc81a7f3c8" providerId="ADAL" clId="{01BE139C-D507-48B5-A95B-105C379F24F6}" dt="2023-08-03T16:16:00.763" v="177" actId="1076"/>
        <pc:sldMkLst>
          <pc:docMk/>
          <pc:sldMk cId="2299360324" sldId="282"/>
        </pc:sldMkLst>
        <pc:spChg chg="del">
          <ac:chgData name="Juan Camilo Acevedo Bedoya" userId="9c33e5c9-1e73-4cba-ab1f-61fc81a7f3c8" providerId="ADAL" clId="{01BE139C-D507-48B5-A95B-105C379F24F6}" dt="2023-08-03T16:15:39.439" v="172" actId="478"/>
          <ac:spMkLst>
            <pc:docMk/>
            <pc:sldMk cId="2299360324" sldId="282"/>
            <ac:spMk id="3" creationId="{E0F37975-2479-4C0F-5D88-766928B1984E}"/>
          </ac:spMkLst>
        </pc:spChg>
        <pc:spChg chg="add del mod">
          <ac:chgData name="Juan Camilo Acevedo Bedoya" userId="9c33e5c9-1e73-4cba-ab1f-61fc81a7f3c8" providerId="ADAL" clId="{01BE139C-D507-48B5-A95B-105C379F24F6}" dt="2023-08-03T16:15:42.653" v="173" actId="478"/>
          <ac:spMkLst>
            <pc:docMk/>
            <pc:sldMk cId="2299360324" sldId="282"/>
            <ac:spMk id="6" creationId="{5755166C-4D4D-CAB7-9DE7-8C5A9776D735}"/>
          </ac:spMkLst>
        </pc:spChg>
        <pc:picChg chg="del">
          <ac:chgData name="Juan Camilo Acevedo Bedoya" userId="9c33e5c9-1e73-4cba-ab1f-61fc81a7f3c8" providerId="ADAL" clId="{01BE139C-D507-48B5-A95B-105C379F24F6}" dt="2023-08-03T16:15:45.193" v="174" actId="478"/>
          <ac:picMkLst>
            <pc:docMk/>
            <pc:sldMk cId="2299360324" sldId="282"/>
            <ac:picMk id="5" creationId="{CD7665E4-31E4-DDAD-9829-3154B747D9C2}"/>
          </ac:picMkLst>
        </pc:picChg>
        <pc:picChg chg="add mod">
          <ac:chgData name="Juan Camilo Acevedo Bedoya" userId="9c33e5c9-1e73-4cba-ab1f-61fc81a7f3c8" providerId="ADAL" clId="{01BE139C-D507-48B5-A95B-105C379F24F6}" dt="2023-08-03T16:16:00.763" v="177" actId="1076"/>
          <ac:picMkLst>
            <pc:docMk/>
            <pc:sldMk cId="2299360324" sldId="282"/>
            <ac:picMk id="7" creationId="{54F5B49E-B9DB-E95B-FC32-FD1A9F058014}"/>
          </ac:picMkLst>
        </pc:picChg>
      </pc:sldChg>
      <pc:sldChg chg="addSp delSp modSp add mod">
        <pc:chgData name="Juan Camilo Acevedo Bedoya" userId="9c33e5c9-1e73-4cba-ab1f-61fc81a7f3c8" providerId="ADAL" clId="{01BE139C-D507-48B5-A95B-105C379F24F6}" dt="2023-08-03T16:18:20.550" v="200" actId="14100"/>
        <pc:sldMkLst>
          <pc:docMk/>
          <pc:sldMk cId="4224577112" sldId="283"/>
        </pc:sldMkLst>
        <pc:spChg chg="add mod">
          <ac:chgData name="Juan Camilo Acevedo Bedoya" userId="9c33e5c9-1e73-4cba-ab1f-61fc81a7f3c8" providerId="ADAL" clId="{01BE139C-D507-48B5-A95B-105C379F24F6}" dt="2023-08-03T16:18:20.550" v="200" actId="14100"/>
          <ac:spMkLst>
            <pc:docMk/>
            <pc:sldMk cId="4224577112" sldId="283"/>
            <ac:spMk id="3" creationId="{C853903B-178D-019B-933A-89F3B317118A}"/>
          </ac:spMkLst>
        </pc:spChg>
        <pc:picChg chg="del">
          <ac:chgData name="Juan Camilo Acevedo Bedoya" userId="9c33e5c9-1e73-4cba-ab1f-61fc81a7f3c8" providerId="ADAL" clId="{01BE139C-D507-48B5-A95B-105C379F24F6}" dt="2023-08-03T16:16:13.636" v="179" actId="478"/>
          <ac:picMkLst>
            <pc:docMk/>
            <pc:sldMk cId="4224577112" sldId="283"/>
            <ac:picMk id="7" creationId="{54F5B49E-B9DB-E95B-FC32-FD1A9F058014}"/>
          </ac:picMkLst>
        </pc:picChg>
      </pc:sldChg>
      <pc:sldChg chg="modSp add mod">
        <pc:chgData name="Juan Camilo Acevedo Bedoya" userId="9c33e5c9-1e73-4cba-ab1f-61fc81a7f3c8" providerId="ADAL" clId="{01BE139C-D507-48B5-A95B-105C379F24F6}" dt="2023-08-03T16:18:30.933" v="202" actId="14100"/>
        <pc:sldMkLst>
          <pc:docMk/>
          <pc:sldMk cId="188889887" sldId="284"/>
        </pc:sldMkLst>
        <pc:spChg chg="mod">
          <ac:chgData name="Juan Camilo Acevedo Bedoya" userId="9c33e5c9-1e73-4cba-ab1f-61fc81a7f3c8" providerId="ADAL" clId="{01BE139C-D507-48B5-A95B-105C379F24F6}" dt="2023-08-03T16:18:30.933" v="202" actId="14100"/>
          <ac:spMkLst>
            <pc:docMk/>
            <pc:sldMk cId="188889887" sldId="284"/>
            <ac:spMk id="3" creationId="{C853903B-178D-019B-933A-89F3B317118A}"/>
          </ac:spMkLst>
        </pc:spChg>
      </pc:sldChg>
      <pc:sldChg chg="addSp delSp modSp add mod">
        <pc:chgData name="Juan Camilo Acevedo Bedoya" userId="9c33e5c9-1e73-4cba-ab1f-61fc81a7f3c8" providerId="ADAL" clId="{01BE139C-D507-48B5-A95B-105C379F24F6}" dt="2023-08-03T16:19:10.156" v="206"/>
        <pc:sldMkLst>
          <pc:docMk/>
          <pc:sldMk cId="2319762647" sldId="285"/>
        </pc:sldMkLst>
        <pc:spChg chg="del">
          <ac:chgData name="Juan Camilo Acevedo Bedoya" userId="9c33e5c9-1e73-4cba-ab1f-61fc81a7f3c8" providerId="ADAL" clId="{01BE139C-D507-48B5-A95B-105C379F24F6}" dt="2023-08-03T16:19:05.264" v="204" actId="478"/>
          <ac:spMkLst>
            <pc:docMk/>
            <pc:sldMk cId="2319762647" sldId="285"/>
            <ac:spMk id="3" creationId="{C853903B-178D-019B-933A-89F3B317118A}"/>
          </ac:spMkLst>
        </pc:spChg>
        <pc:spChg chg="add del mod">
          <ac:chgData name="Juan Camilo Acevedo Bedoya" userId="9c33e5c9-1e73-4cba-ab1f-61fc81a7f3c8" providerId="ADAL" clId="{01BE139C-D507-48B5-A95B-105C379F24F6}" dt="2023-08-03T16:19:06.964" v="205" actId="478"/>
          <ac:spMkLst>
            <pc:docMk/>
            <pc:sldMk cId="2319762647" sldId="285"/>
            <ac:spMk id="5" creationId="{87F83FBC-7437-A274-75AF-B32B337FB9AD}"/>
          </ac:spMkLst>
        </pc:spChg>
        <pc:picChg chg="add mod">
          <ac:chgData name="Juan Camilo Acevedo Bedoya" userId="9c33e5c9-1e73-4cba-ab1f-61fc81a7f3c8" providerId="ADAL" clId="{01BE139C-D507-48B5-A95B-105C379F24F6}" dt="2023-08-03T16:19:10.156" v="206"/>
          <ac:picMkLst>
            <pc:docMk/>
            <pc:sldMk cId="2319762647" sldId="285"/>
            <ac:picMk id="6" creationId="{BCE182B3-DC50-BF89-F35B-20FD609A1F88}"/>
          </ac:picMkLst>
        </pc:picChg>
      </pc:sldChg>
      <pc:sldChg chg="addSp delSp modSp add mod">
        <pc:chgData name="Juan Camilo Acevedo Bedoya" userId="9c33e5c9-1e73-4cba-ab1f-61fc81a7f3c8" providerId="ADAL" clId="{01BE139C-D507-48B5-A95B-105C379F24F6}" dt="2023-08-03T16:21:55.828" v="283" actId="1076"/>
        <pc:sldMkLst>
          <pc:docMk/>
          <pc:sldMk cId="1599805016" sldId="286"/>
        </pc:sldMkLst>
        <pc:spChg chg="mod">
          <ac:chgData name="Juan Camilo Acevedo Bedoya" userId="9c33e5c9-1e73-4cba-ab1f-61fc81a7f3c8" providerId="ADAL" clId="{01BE139C-D507-48B5-A95B-105C379F24F6}" dt="2023-08-03T16:21:03.725" v="261" actId="20577"/>
          <ac:spMkLst>
            <pc:docMk/>
            <pc:sldMk cId="1599805016" sldId="286"/>
            <ac:spMk id="2" creationId="{B98317A7-2BFD-8B3A-540D-9B6B272226F6}"/>
          </ac:spMkLst>
        </pc:spChg>
        <pc:picChg chg="del">
          <ac:chgData name="Juan Camilo Acevedo Bedoya" userId="9c33e5c9-1e73-4cba-ab1f-61fc81a7f3c8" providerId="ADAL" clId="{01BE139C-D507-48B5-A95B-105C379F24F6}" dt="2023-08-03T16:21:07.334" v="262" actId="478"/>
          <ac:picMkLst>
            <pc:docMk/>
            <pc:sldMk cId="1599805016" sldId="286"/>
            <ac:picMk id="3" creationId="{E4352284-E124-29A2-50E3-5656E095DA97}"/>
          </ac:picMkLst>
        </pc:picChg>
        <pc:picChg chg="add mod">
          <ac:chgData name="Juan Camilo Acevedo Bedoya" userId="9c33e5c9-1e73-4cba-ab1f-61fc81a7f3c8" providerId="ADAL" clId="{01BE139C-D507-48B5-A95B-105C379F24F6}" dt="2023-08-03T16:21:55.828" v="283" actId="1076"/>
          <ac:picMkLst>
            <pc:docMk/>
            <pc:sldMk cId="1599805016" sldId="286"/>
            <ac:picMk id="4" creationId="{4281AF70-DA45-4C25-3DC9-44469AD10B8D}"/>
          </ac:picMkLst>
        </pc:picChg>
      </pc:sldChg>
      <pc:sldChg chg="addSp delSp modSp add mod">
        <pc:chgData name="Juan Camilo Acevedo Bedoya" userId="9c33e5c9-1e73-4cba-ab1f-61fc81a7f3c8" providerId="ADAL" clId="{01BE139C-D507-48B5-A95B-105C379F24F6}" dt="2023-08-03T16:22:19.968" v="287" actId="1076"/>
        <pc:sldMkLst>
          <pc:docMk/>
          <pc:sldMk cId="1741735023" sldId="287"/>
        </pc:sldMkLst>
        <pc:picChg chg="add mod">
          <ac:chgData name="Juan Camilo Acevedo Bedoya" userId="9c33e5c9-1e73-4cba-ab1f-61fc81a7f3c8" providerId="ADAL" clId="{01BE139C-D507-48B5-A95B-105C379F24F6}" dt="2023-08-03T16:22:19.968" v="287" actId="1076"/>
          <ac:picMkLst>
            <pc:docMk/>
            <pc:sldMk cId="1741735023" sldId="287"/>
            <ac:picMk id="3" creationId="{5723DB59-C011-1DC4-8FA0-298985B297B0}"/>
          </ac:picMkLst>
        </pc:picChg>
        <pc:picChg chg="del">
          <ac:chgData name="Juan Camilo Acevedo Bedoya" userId="9c33e5c9-1e73-4cba-ab1f-61fc81a7f3c8" providerId="ADAL" clId="{01BE139C-D507-48B5-A95B-105C379F24F6}" dt="2023-08-03T16:22:10.653" v="285" actId="478"/>
          <ac:picMkLst>
            <pc:docMk/>
            <pc:sldMk cId="1741735023" sldId="287"/>
            <ac:picMk id="4" creationId="{4281AF70-DA45-4C25-3DC9-44469AD10B8D}"/>
          </ac:picMkLst>
        </pc:picChg>
      </pc:sldChg>
      <pc:sldChg chg="addSp delSp modSp add mod">
        <pc:chgData name="Juan Camilo Acevedo Bedoya" userId="9c33e5c9-1e73-4cba-ab1f-61fc81a7f3c8" providerId="ADAL" clId="{01BE139C-D507-48B5-A95B-105C379F24F6}" dt="2023-08-03T16:22:59.581" v="318" actId="1076"/>
        <pc:sldMkLst>
          <pc:docMk/>
          <pc:sldMk cId="3905093033" sldId="288"/>
        </pc:sldMkLst>
        <pc:spChg chg="mod">
          <ac:chgData name="Juan Camilo Acevedo Bedoya" userId="9c33e5c9-1e73-4cba-ab1f-61fc81a7f3c8" providerId="ADAL" clId="{01BE139C-D507-48B5-A95B-105C379F24F6}" dt="2023-08-03T16:22:44.220" v="314" actId="20577"/>
          <ac:spMkLst>
            <pc:docMk/>
            <pc:sldMk cId="3905093033" sldId="288"/>
            <ac:spMk id="2" creationId="{B98317A7-2BFD-8B3A-540D-9B6B272226F6}"/>
          </ac:spMkLst>
        </pc:spChg>
        <pc:picChg chg="del">
          <ac:chgData name="Juan Camilo Acevedo Bedoya" userId="9c33e5c9-1e73-4cba-ab1f-61fc81a7f3c8" providerId="ADAL" clId="{01BE139C-D507-48B5-A95B-105C379F24F6}" dt="2023-08-03T16:22:47.283" v="315" actId="478"/>
          <ac:picMkLst>
            <pc:docMk/>
            <pc:sldMk cId="3905093033" sldId="288"/>
            <ac:picMk id="3" creationId="{5723DB59-C011-1DC4-8FA0-298985B297B0}"/>
          </ac:picMkLst>
        </pc:picChg>
        <pc:picChg chg="add mod">
          <ac:chgData name="Juan Camilo Acevedo Bedoya" userId="9c33e5c9-1e73-4cba-ab1f-61fc81a7f3c8" providerId="ADAL" clId="{01BE139C-D507-48B5-A95B-105C379F24F6}" dt="2023-08-03T16:22:59.581" v="318" actId="1076"/>
          <ac:picMkLst>
            <pc:docMk/>
            <pc:sldMk cId="3905093033" sldId="288"/>
            <ac:picMk id="4" creationId="{0591448A-3F24-2E51-4225-014C78029B48}"/>
          </ac:picMkLst>
        </pc:picChg>
      </pc:sldChg>
      <pc:sldChg chg="addSp delSp modSp add mod">
        <pc:chgData name="Juan Camilo Acevedo Bedoya" userId="9c33e5c9-1e73-4cba-ab1f-61fc81a7f3c8" providerId="ADAL" clId="{01BE139C-D507-48B5-A95B-105C379F24F6}" dt="2023-08-03T16:23:48.393" v="331" actId="1076"/>
        <pc:sldMkLst>
          <pc:docMk/>
          <pc:sldMk cId="1228651319" sldId="289"/>
        </pc:sldMkLst>
        <pc:spChg chg="mod">
          <ac:chgData name="Juan Camilo Acevedo Bedoya" userId="9c33e5c9-1e73-4cba-ab1f-61fc81a7f3c8" providerId="ADAL" clId="{01BE139C-D507-48B5-A95B-105C379F24F6}" dt="2023-08-03T16:23:31.575" v="328" actId="20577"/>
          <ac:spMkLst>
            <pc:docMk/>
            <pc:sldMk cId="1228651319" sldId="289"/>
            <ac:spMk id="2" creationId="{B98317A7-2BFD-8B3A-540D-9B6B272226F6}"/>
          </ac:spMkLst>
        </pc:spChg>
        <pc:picChg chg="add mod">
          <ac:chgData name="Juan Camilo Acevedo Bedoya" userId="9c33e5c9-1e73-4cba-ab1f-61fc81a7f3c8" providerId="ADAL" clId="{01BE139C-D507-48B5-A95B-105C379F24F6}" dt="2023-08-03T16:23:48.393" v="331" actId="1076"/>
          <ac:picMkLst>
            <pc:docMk/>
            <pc:sldMk cId="1228651319" sldId="289"/>
            <ac:picMk id="3" creationId="{663AC7B8-BE99-7510-3B16-BB8404368F19}"/>
          </ac:picMkLst>
        </pc:picChg>
        <pc:picChg chg="del">
          <ac:chgData name="Juan Camilo Acevedo Bedoya" userId="9c33e5c9-1e73-4cba-ab1f-61fc81a7f3c8" providerId="ADAL" clId="{01BE139C-D507-48B5-A95B-105C379F24F6}" dt="2023-08-03T16:23:36.436" v="329" actId="478"/>
          <ac:picMkLst>
            <pc:docMk/>
            <pc:sldMk cId="1228651319" sldId="289"/>
            <ac:picMk id="4" creationId="{0591448A-3F24-2E51-4225-014C78029B48}"/>
          </ac:picMkLst>
        </pc:picChg>
      </pc:sldChg>
      <pc:sldChg chg="new del">
        <pc:chgData name="Juan Camilo Acevedo Bedoya" userId="9c33e5c9-1e73-4cba-ab1f-61fc81a7f3c8" providerId="ADAL" clId="{01BE139C-D507-48B5-A95B-105C379F24F6}" dt="2023-08-03T16:23:15.703" v="320" actId="680"/>
        <pc:sldMkLst>
          <pc:docMk/>
          <pc:sldMk cId="2431453484" sldId="289"/>
        </pc:sldMkLst>
      </pc:sldChg>
      <pc:sldChg chg="addSp delSp modSp add mod">
        <pc:chgData name="Juan Camilo Acevedo Bedoya" userId="9c33e5c9-1e73-4cba-ab1f-61fc81a7f3c8" providerId="ADAL" clId="{01BE139C-D507-48B5-A95B-105C379F24F6}" dt="2023-08-03T16:24:31.088" v="367" actId="1076"/>
        <pc:sldMkLst>
          <pc:docMk/>
          <pc:sldMk cId="1499653119" sldId="290"/>
        </pc:sldMkLst>
        <pc:spChg chg="mod">
          <ac:chgData name="Juan Camilo Acevedo Bedoya" userId="9c33e5c9-1e73-4cba-ab1f-61fc81a7f3c8" providerId="ADAL" clId="{01BE139C-D507-48B5-A95B-105C379F24F6}" dt="2023-08-03T16:24:12.884" v="363" actId="20577"/>
          <ac:spMkLst>
            <pc:docMk/>
            <pc:sldMk cId="1499653119" sldId="290"/>
            <ac:spMk id="2" creationId="{B98317A7-2BFD-8B3A-540D-9B6B272226F6}"/>
          </ac:spMkLst>
        </pc:spChg>
        <pc:picChg chg="del">
          <ac:chgData name="Juan Camilo Acevedo Bedoya" userId="9c33e5c9-1e73-4cba-ab1f-61fc81a7f3c8" providerId="ADAL" clId="{01BE139C-D507-48B5-A95B-105C379F24F6}" dt="2023-08-03T16:24:16.053" v="364" actId="478"/>
          <ac:picMkLst>
            <pc:docMk/>
            <pc:sldMk cId="1499653119" sldId="290"/>
            <ac:picMk id="3" creationId="{663AC7B8-BE99-7510-3B16-BB8404368F19}"/>
          </ac:picMkLst>
        </pc:picChg>
        <pc:picChg chg="add mod">
          <ac:chgData name="Juan Camilo Acevedo Bedoya" userId="9c33e5c9-1e73-4cba-ab1f-61fc81a7f3c8" providerId="ADAL" clId="{01BE139C-D507-48B5-A95B-105C379F24F6}" dt="2023-08-03T16:24:31.088" v="367" actId="1076"/>
          <ac:picMkLst>
            <pc:docMk/>
            <pc:sldMk cId="1499653119" sldId="290"/>
            <ac:picMk id="4" creationId="{33E24830-94EC-5F28-F4B6-D504E8B6F6DD}"/>
          </ac:picMkLst>
        </pc:picChg>
      </pc:sldChg>
      <pc:sldChg chg="addSp delSp modSp add mod">
        <pc:chgData name="Juan Camilo Acevedo Bedoya" userId="9c33e5c9-1e73-4cba-ab1f-61fc81a7f3c8" providerId="ADAL" clId="{01BE139C-D507-48B5-A95B-105C379F24F6}" dt="2023-08-03T16:25:23.332" v="410" actId="1076"/>
        <pc:sldMkLst>
          <pc:docMk/>
          <pc:sldMk cId="1937481021" sldId="291"/>
        </pc:sldMkLst>
        <pc:spChg chg="mod">
          <ac:chgData name="Juan Camilo Acevedo Bedoya" userId="9c33e5c9-1e73-4cba-ab1f-61fc81a7f3c8" providerId="ADAL" clId="{01BE139C-D507-48B5-A95B-105C379F24F6}" dt="2023-08-03T16:25:12.203" v="407" actId="14100"/>
          <ac:spMkLst>
            <pc:docMk/>
            <pc:sldMk cId="1937481021" sldId="291"/>
            <ac:spMk id="2" creationId="{B98317A7-2BFD-8B3A-540D-9B6B272226F6}"/>
          </ac:spMkLst>
        </pc:spChg>
        <pc:picChg chg="add mod">
          <ac:chgData name="Juan Camilo Acevedo Bedoya" userId="9c33e5c9-1e73-4cba-ab1f-61fc81a7f3c8" providerId="ADAL" clId="{01BE139C-D507-48B5-A95B-105C379F24F6}" dt="2023-08-03T16:25:23.332" v="410" actId="1076"/>
          <ac:picMkLst>
            <pc:docMk/>
            <pc:sldMk cId="1937481021" sldId="291"/>
            <ac:picMk id="3" creationId="{69D90FA8-5771-6CB8-EF45-61B738A4A524}"/>
          </ac:picMkLst>
        </pc:picChg>
        <pc:picChg chg="del">
          <ac:chgData name="Juan Camilo Acevedo Bedoya" userId="9c33e5c9-1e73-4cba-ab1f-61fc81a7f3c8" providerId="ADAL" clId="{01BE139C-D507-48B5-A95B-105C379F24F6}" dt="2023-08-03T16:25:14.904" v="408" actId="478"/>
          <ac:picMkLst>
            <pc:docMk/>
            <pc:sldMk cId="1937481021" sldId="291"/>
            <ac:picMk id="4" creationId="{33E24830-94EC-5F28-F4B6-D504E8B6F6D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B5BD4D-F006-306D-B70D-1BB60B095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FA827E-D2EA-BA83-409C-FDD09A52E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A09F35-3168-55BE-63A6-F8ED8F9B1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A4D8-85A8-3D46-A426-514410EA1B25}" type="datetimeFigureOut">
              <a:rPr lang="es-CO" smtClean="0"/>
              <a:t>3/08/2023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D1F14B-4158-02BD-4EFD-C18EE45E9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12EE9C-732E-1C24-DE06-5403522A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AFF7-6975-ED4A-92EF-E184FE77DF3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507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9EF635-B2AF-15EC-C63E-F6AFE16F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0EB1D9F-F592-182E-B51D-9593AFD6C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CAD5E8-DF52-9E2E-6892-6953452A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A4D8-85A8-3D46-A426-514410EA1B25}" type="datetimeFigureOut">
              <a:rPr lang="es-CO" smtClean="0"/>
              <a:t>3/08/2023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FB91BB-046F-B657-AA04-D73954195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A0739C-6A22-9C90-F5A7-7E8EAB43C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AFF7-6975-ED4A-92EF-E184FE77DF3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388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557094C-F0F0-1A53-F6C5-4471CADD5D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7A349A-2172-E3E9-D30F-BEF9473BD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1DF59A-A2C4-32F7-AC81-E14F3BBAE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A4D8-85A8-3D46-A426-514410EA1B25}" type="datetimeFigureOut">
              <a:rPr lang="es-CO" smtClean="0"/>
              <a:t>3/08/2023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592654-F717-65E9-62E4-147BA6878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6C4022-96CC-21C0-FBE1-F60903CD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AFF7-6975-ED4A-92EF-E184FE77DF3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18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28D98-1ADD-2CA0-2B3E-EFA1CDD3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BC3744-FE5D-7F1E-19F7-36C05E960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E9CEF0-5B45-6E33-7E60-3D681C0BE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A4D8-85A8-3D46-A426-514410EA1B25}" type="datetimeFigureOut">
              <a:rPr lang="es-CO" smtClean="0"/>
              <a:t>3/08/2023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97AC0B-2D28-0363-1FC4-596BED2DB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4E4DC1-449F-D2D4-4102-B9A27A260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AFF7-6975-ED4A-92EF-E184FE77DF3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2405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DFA014-9824-5D91-616D-0C321580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409C7A-2117-620C-6094-59357FEAB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935885-8CD6-087B-1233-09B576BF0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A4D8-85A8-3D46-A426-514410EA1B25}" type="datetimeFigureOut">
              <a:rPr lang="es-CO" smtClean="0"/>
              <a:t>3/08/2023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20DF9F-50CD-6F73-FB49-9F0551EB0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CC5DC0-DC75-21D1-18F8-FFDC2848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AFF7-6975-ED4A-92EF-E184FE77DF3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1458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5A411-90E3-E1A1-01E3-94D11CA1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1D1355-8E9B-EEB5-7898-D2F55E710C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C9CB5E2-4FBD-6B2D-60F1-C18174429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BA5EE6-9695-1770-6610-DA05BAD76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A4D8-85A8-3D46-A426-514410EA1B25}" type="datetimeFigureOut">
              <a:rPr lang="es-CO" smtClean="0"/>
              <a:t>3/08/2023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924856-E556-0974-15E0-ACABE029A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9076865-0B72-EBB8-96D1-60E3A259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AFF7-6975-ED4A-92EF-E184FE77DF3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6545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D54300-8EC1-D96E-6167-160A3798B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4FA5E6-5DD2-E123-A071-CFDD12EFE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F3F623-D169-C21D-B0EE-F92692651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5F6F239-D8BB-630A-9D46-058E16B30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22F7FC9-970A-EC8D-7453-3003605E0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02483A3-2C3E-E75D-7E50-C1C0115BE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A4D8-85A8-3D46-A426-514410EA1B25}" type="datetimeFigureOut">
              <a:rPr lang="es-CO" smtClean="0"/>
              <a:t>3/08/2023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43AD0B-1619-7F1B-C4EA-1BC45DCA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3B249B5-2246-4364-F357-CA7A9F27F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AFF7-6975-ED4A-92EF-E184FE77DF3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757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95182-F2D2-97DE-10A0-72B63199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8654A6-ABBE-4D3C-AA8A-AFD183CD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A4D8-85A8-3D46-A426-514410EA1B25}" type="datetimeFigureOut">
              <a:rPr lang="es-CO" smtClean="0"/>
              <a:t>3/08/2023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352F80A-45CC-99F5-7609-3C64D1781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351EB99-7FA3-DCF4-6856-33CDBCC6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AFF7-6975-ED4A-92EF-E184FE77DF3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7091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0F567EE-7642-DADE-7468-DBB76BB11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A4D8-85A8-3D46-A426-514410EA1B25}" type="datetimeFigureOut">
              <a:rPr lang="es-CO" smtClean="0"/>
              <a:t>3/08/2023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42336E1-0CAB-9BF1-B145-25ED2CE9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053738-0E46-750E-69E5-117F80A7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AFF7-6975-ED4A-92EF-E184FE77DF3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2684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9F7D2-E7AF-5010-75AF-0E4002F50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079B0D-1A24-54D1-A463-7E979C2FE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5BB48A-7950-6B23-EF0A-3959D1B94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FAA182-0815-F2AA-3EBF-E9C5AEBB6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A4D8-85A8-3D46-A426-514410EA1B25}" type="datetimeFigureOut">
              <a:rPr lang="es-CO" smtClean="0"/>
              <a:t>3/08/2023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2AB900-E3A2-FB9C-003B-3510E52B1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D627D4-9F13-A85C-F7C3-80E6CFB2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AFF7-6975-ED4A-92EF-E184FE77DF3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969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90111-4323-3C77-5C2F-F24CA3DB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746FDDB-162B-B7B0-E41A-7EAECEC9E0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0C2FC43-7DD7-0609-6F0F-87905DD84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83D512-2A7A-4B68-8753-F16DFE94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A4D8-85A8-3D46-A426-514410EA1B25}" type="datetimeFigureOut">
              <a:rPr lang="es-CO" smtClean="0"/>
              <a:t>3/08/2023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807E045-DEA7-941D-1B12-B9085E3CF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A6E1D8-BA06-CE38-62A6-90C6329FD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AFF7-6975-ED4A-92EF-E184FE77DF3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4235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71F39CA-5645-0ECE-F63F-48C11295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92B1B9-1FC5-8199-309B-2811CE664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7B3E6E-7BEE-96A8-8307-2290D70574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3A4D8-85A8-3D46-A426-514410EA1B25}" type="datetimeFigureOut">
              <a:rPr lang="es-CO" smtClean="0"/>
              <a:t>3/08/2023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CB6CFF-1532-63F2-1856-0A698FA1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C343DC-25F2-75E0-A4F1-5BD342A86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AAFF7-6975-ED4A-92EF-E184FE77DF3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796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uan.acevedo3148@uco.net.c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acevedo@soyuco.edu.co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46F2C-E00B-A96E-6178-59B44BA96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135" y="1295358"/>
            <a:ext cx="10318865" cy="2387600"/>
          </a:xfrm>
        </p:spPr>
        <p:txBody>
          <a:bodyPr>
            <a:normAutofit/>
          </a:bodyPr>
          <a:lstStyle/>
          <a:p>
            <a:pPr algn="r"/>
            <a:r>
              <a:rPr lang="es-ES" sz="36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MIPS</a:t>
            </a:r>
            <a:br>
              <a:rPr lang="es-ES" sz="36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Microprocessor without Interlocked Pipeline Stages</a:t>
            </a:r>
            <a:r>
              <a:rPr lang="es-ES" sz="36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sz="3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28C96E-FB39-19A5-E429-71C6ADB47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7519"/>
            <a:ext cx="9144000" cy="1655762"/>
          </a:xfrm>
        </p:spPr>
        <p:txBody>
          <a:bodyPr>
            <a:normAutofit lnSpcReduction="10000"/>
          </a:bodyPr>
          <a:lstStyle/>
          <a:p>
            <a:pPr algn="r">
              <a:lnSpc>
                <a:spcPct val="100000"/>
              </a:lnSpc>
            </a:pPr>
            <a:r>
              <a:rPr lang="es-419" sz="2000" dirty="0">
                <a:latin typeface="Arial" panose="020B0604020202020204" pitchFamily="34" charset="0"/>
                <a:cs typeface="Arial" panose="020B0604020202020204" pitchFamily="34" charset="0"/>
              </a:rPr>
              <a:t>Juan Camilo Acevedo Bedoya</a:t>
            </a:r>
          </a:p>
          <a:p>
            <a:pPr algn="r">
              <a:lnSpc>
                <a:spcPct val="100000"/>
              </a:lnSpc>
            </a:pPr>
            <a:r>
              <a:rPr lang="es-419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juan.acevedo3148@uco.net.co</a:t>
            </a:r>
            <a:endParaRPr lang="es-419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0000"/>
              </a:lnSpc>
            </a:pPr>
            <a:r>
              <a:rPr lang="es-419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jacevedo@soyuco.edu.co</a:t>
            </a:r>
            <a:endParaRPr lang="es-419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0000"/>
              </a:lnSpc>
            </a:pPr>
            <a:r>
              <a:rPr lang="es-419" sz="2000" i="1" dirty="0">
                <a:latin typeface="Arial" panose="020B0604020202020204" pitchFamily="34" charset="0"/>
                <a:cs typeface="Arial" panose="020B0604020202020204" pitchFamily="34" charset="0"/>
              </a:rPr>
              <a:t>Facultad de Ingenierías</a:t>
            </a:r>
          </a:p>
          <a:p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83085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317A7-2BFD-8B3A-540D-9B6B2722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7848600" cy="1325563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REGISTROS</a:t>
            </a:r>
            <a:endParaRPr lang="es-CO" sz="2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53903B-178D-019B-933A-89F3B3171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29079" cy="426038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En MIPS los registros $0 a $31 son de propósito general pueden emplearse para contener datos o punteros. Existe un convenio que dota de pseudónimos y usos determinados a todos los registros del MIPS: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($30): puntero a bloque de activación.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($31): dirección de retorno (usado implícitamente en la instrucción jal ).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$at ($1): uso interno del traductor de ensamblador en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pseudoinstrucciones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$k0 y $k1 ($26 y $27): uso privado del núcleo del sistema operativo (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Los registros $s0 ... $s7, $t0 ... $t9, $a0 ... $a3, $v0 y $v1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Pueden contener tanto datos de cualquier tipo como punteros.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8889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317A7-2BFD-8B3A-540D-9B6B2722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7848600" cy="1325563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REGISTROS</a:t>
            </a:r>
            <a:endParaRPr lang="es-CO" sz="2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CE182B3-DC50-BF89-F35B-20FD609A1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995" y="1573145"/>
            <a:ext cx="8749165" cy="376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62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317A7-2BFD-8B3A-540D-9B6B2722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7848600" cy="1325563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CÓDIGO A BITS</a:t>
            </a:r>
            <a:endParaRPr lang="es-CO"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352284-E124-29A2-50E3-5656E095D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53" y="1799771"/>
            <a:ext cx="10677400" cy="399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9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317A7-2BFD-8B3A-540D-9B6B2722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7848600" cy="1325563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FORMATO DE INSTRUCCIÓN</a:t>
            </a:r>
            <a:endParaRPr lang="es-CO"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81AF70-DA45-4C25-3DC9-44469AD10B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98" t="23917" r="20472" b="4656"/>
          <a:stretch/>
        </p:blipFill>
        <p:spPr>
          <a:xfrm>
            <a:off x="2233393" y="1458829"/>
            <a:ext cx="7725214" cy="51059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805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317A7-2BFD-8B3A-540D-9B6B2722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7848600" cy="1325563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FORMATO DE INSTRUCCIÓN</a:t>
            </a:r>
            <a:endParaRPr lang="es-CO"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23DB59-C011-1DC4-8FA0-298985B297B0}"/>
              </a:ext>
            </a:extLst>
          </p:cNvPr>
          <p:cNvPicPr/>
          <p:nvPr/>
        </p:nvPicPr>
        <p:blipFill>
          <a:blip r:embed="rId3"/>
          <a:srcRect l="16538" t="28115" r="14175" b="11658"/>
          <a:stretch/>
        </p:blipFill>
        <p:spPr>
          <a:xfrm>
            <a:off x="1840080" y="1825625"/>
            <a:ext cx="8511840" cy="4158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1735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317A7-2BFD-8B3A-540D-9B6B2722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7848600" cy="1325563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INSTRUCCIONES MIPS</a:t>
            </a:r>
            <a:endParaRPr lang="es-CO"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91448A-3F24-2E51-4225-014C78029B48}"/>
              </a:ext>
            </a:extLst>
          </p:cNvPr>
          <p:cNvPicPr/>
          <p:nvPr/>
        </p:nvPicPr>
        <p:blipFill>
          <a:blip r:embed="rId3"/>
          <a:srcRect l="16538" t="28209" r="18898" b="8858"/>
          <a:stretch/>
        </p:blipFill>
        <p:spPr>
          <a:xfrm>
            <a:off x="1680780" y="1519538"/>
            <a:ext cx="8830440" cy="4838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5093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317A7-2BFD-8B3A-540D-9B6B2722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7848600" cy="1325563"/>
          </a:xfrm>
        </p:spPr>
        <p:txBody>
          <a:bodyPr>
            <a:normAutofit/>
          </a:bodyPr>
          <a:lstStyle/>
          <a:p>
            <a:r>
              <a:rPr lang="es-ES" sz="2800" b="1" dirty="0" err="1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SEUDOINSTRUCCIONES</a:t>
            </a:r>
            <a:r>
              <a:rPr lang="es-ES" sz="28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MIPS</a:t>
            </a:r>
            <a:endParaRPr lang="es-CO"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63AC7B8-BE99-7510-3B16-BB8404368F1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19380" y="1538618"/>
            <a:ext cx="8553240" cy="4819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8651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317A7-2BFD-8B3A-540D-9B6B2722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7848600" cy="1325563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DIRECTIVAS DE ENSAMBLADOR</a:t>
            </a:r>
            <a:endParaRPr lang="es-CO"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E24830-94EC-5F28-F4B6-D504E8B6F6D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60903" y="1627980"/>
            <a:ext cx="8670194" cy="435154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653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317A7-2BFD-8B3A-540D-9B6B2722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9175230" cy="1325563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FUNCIONES DE ENTRADA Y SALIDA. </a:t>
            </a:r>
            <a:r>
              <a:rPr lang="es-ES" sz="2800" b="1" dirty="0" err="1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SYSCALL</a:t>
            </a:r>
            <a:endParaRPr lang="es-CO"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D90FA8-5771-6CB8-EF45-61B738A4A52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64737" y="1825625"/>
            <a:ext cx="9662526" cy="38009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7481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236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317A7-2BFD-8B3A-540D-9B6B2722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0062"/>
            <a:ext cx="10944069" cy="1325563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DE COMPUTADORES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F37975-2479-4C0F-5D88-766928B19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533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 arquitectura de computadores es el diseño conceptual y la estructura operacional fundamental de un sistema de computadoras.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Es un modelo y una descripción funcional de los requerimientos y las implementaciones de diseño para varias partes de una computadora, con especial interés en la forma en que la unidad central de proceso (CPU) trabaja internamente y accede a las direcciones de memoria.</a:t>
            </a:r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3D87C5-1107-3B82-1FB9-34BD53A5C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53" y="1825625"/>
            <a:ext cx="5475334" cy="42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7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317A7-2BFD-8B3A-540D-9B6B2722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7848600" cy="1325563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PROCESADOR</a:t>
            </a:r>
            <a:endParaRPr lang="es-CO" sz="2800" dirty="0"/>
          </a:p>
        </p:txBody>
      </p:sp>
      <p:pic>
        <p:nvPicPr>
          <p:cNvPr id="3" name="Picture 4" descr="http://surfpk.com/wp-content/uploads/2012/04/multi-core-processor.jpg">
            <a:extLst>
              <a:ext uri="{FF2B5EF4-FFF2-40B4-BE49-F238E27FC236}">
                <a16:creationId xmlns:a16="http://schemas.microsoft.com/office/drawing/2014/main" id="{42ABA939-4EDD-4986-4FEA-9673BBE54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840" y="1151778"/>
            <a:ext cx="2555216" cy="216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os mejores procesadores gaming del momento">
            <a:extLst>
              <a:ext uri="{FF2B5EF4-FFF2-40B4-BE49-F238E27FC236}">
                <a16:creationId xmlns:a16="http://schemas.microsoft.com/office/drawing/2014/main" id="{9493B837-A9E8-052C-E7A3-2CAFFA1AC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4" y="1469272"/>
            <a:ext cx="3042673" cy="17178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AB20FF-2A5D-9A81-D63C-C29786F49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22" y="3739522"/>
            <a:ext cx="3588218" cy="219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63E99D3-95E6-E9B1-D7D9-54DCE1CD7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537" y="3739522"/>
            <a:ext cx="2892877" cy="216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04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317A7-2BFD-8B3A-540D-9B6B2722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832079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MIPS Microprocessor without Interlocked Pipeline Stages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5401B27-03CB-35B9-2320-CA7028176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6713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MIPS es una arquitectura, con un conjunto de instrucciones reducido, desarrollada por MIPS Technologies.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Las primeras arquitecturas MIPS eran de 32 bits, con versiones de 64 bits añadidos más tarde.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Existen múltiples revisiones del conjunto de instrucciones MIPS, incluyendo MIPS I, MIPS II, MIPS III, MIPS IV, MIPS V, MIPS32 y MIPS64 - Las revisiones actuales son MIPS32 y MIPS64. </a:t>
            </a:r>
          </a:p>
          <a:p>
            <a:endParaRPr lang="es-CO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38B9DCB-D5E2-FB70-FDD8-558BE0306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387" y="2446302"/>
            <a:ext cx="4975974" cy="310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28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317A7-2BFD-8B3A-540D-9B6B2722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7848600" cy="1325563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MIPS</a:t>
            </a:r>
            <a:endParaRPr lang="es-CO"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B08E4AE-7568-645A-D225-C2EF471B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528" y="1394086"/>
            <a:ext cx="4294957" cy="4637982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26A658B-733E-BFA7-4E24-1471FF120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3003"/>
            <a:ext cx="2399675" cy="14990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</a:pPr>
            <a:r>
              <a:rPr lang="es-CO" sz="2000" dirty="0" err="1">
                <a:latin typeface="Arial" panose="020B0604020202020204" pitchFamily="34" charset="0"/>
                <a:cs typeface="Arial" panose="020B0604020202020204" pitchFamily="34" charset="0"/>
              </a:rPr>
              <a:t>FPU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Interrupciones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1944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317A7-2BFD-8B3A-540D-9B6B2722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7848600" cy="1325563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MIPS</a:t>
            </a:r>
            <a:endParaRPr lang="es-CO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AA534C-978A-B48E-E0E6-3594517B8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53" t="25531" r="34747" b="9714"/>
          <a:stretch/>
        </p:blipFill>
        <p:spPr>
          <a:xfrm>
            <a:off x="3090472" y="1349115"/>
            <a:ext cx="6011056" cy="47368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585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317A7-2BFD-8B3A-540D-9B6B2722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7848600" cy="1325563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REGISTROS</a:t>
            </a:r>
            <a:endParaRPr lang="es-CO" sz="2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F37975-2479-4C0F-5D88-766928B19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7079" cy="399055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32 registros de propósito general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Registros propósito específico: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HI-LO: para productos y divisiones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Ancho de los registros: 32 bits</a:t>
            </a:r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7665E4-31E4-DDAD-9829-3154B747D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1"/>
          <a:stretch/>
        </p:blipFill>
        <p:spPr>
          <a:xfrm>
            <a:off x="8481298" y="1498076"/>
            <a:ext cx="2872502" cy="51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14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317A7-2BFD-8B3A-540D-9B6B2722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7848600" cy="1325563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REGISTROS</a:t>
            </a:r>
            <a:endParaRPr lang="es-CO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F5B49E-B9DB-E95B-FC32-FD1A9F058014}"/>
              </a:ext>
            </a:extLst>
          </p:cNvPr>
          <p:cNvPicPr/>
          <p:nvPr/>
        </p:nvPicPr>
        <p:blipFill>
          <a:blip r:embed="rId3"/>
          <a:srcRect l="29926" t="23342" r="31495" b="3253"/>
          <a:stretch/>
        </p:blipFill>
        <p:spPr>
          <a:xfrm>
            <a:off x="3383801" y="639192"/>
            <a:ext cx="5424397" cy="55796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9360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317A7-2BFD-8B3A-540D-9B6B2722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7848600" cy="1325563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REGISTROS</a:t>
            </a:r>
            <a:endParaRPr lang="es-CO" sz="2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53903B-178D-019B-933A-89F3B3171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9079" cy="42154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En MIPS los registros $0 a $31 son de propósito general pueden emplearse para contener datos o punteros. Existe un convenio que dota de pseudónimos y usos determinados a todos los registros del MIPS: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$s0 ... $s7 ($16 ... $23): respetados en llamadas a subprogramas.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$t0 ... $t9 ($8 ... $15, $24 y $25): no respetados en llamadas a subprogramas.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$v0 y $v1 ($2 y $3): valores de retorno de subprogramas.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$a0 ... $a3 ($4 ... $7): argumentos para subprogramas.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zero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($0): valor constante 0 (no modificable).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gp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($28): puntero a zona de datos globales.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($29): puntero de pila.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45771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518</Words>
  <Application>Microsoft Office PowerPoint</Application>
  <PresentationFormat>Panorámica</PresentationFormat>
  <Paragraphs>56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de Office</vt:lpstr>
      <vt:lpstr>MIPS Microprocessor without Interlocked Pipeline Stages </vt:lpstr>
      <vt:lpstr>ARQUITECTURA DE COMPUTADORES</vt:lpstr>
      <vt:lpstr>PROCESADOR</vt:lpstr>
      <vt:lpstr>MIPS Microprocessor without Interlocked Pipeline Stages</vt:lpstr>
      <vt:lpstr>ARQUITECTURA MIPS</vt:lpstr>
      <vt:lpstr>ARQUITECTURA MIPS</vt:lpstr>
      <vt:lpstr>REGISTROS</vt:lpstr>
      <vt:lpstr>REGISTROS</vt:lpstr>
      <vt:lpstr>REGISTROS</vt:lpstr>
      <vt:lpstr>REGISTROS</vt:lpstr>
      <vt:lpstr>REGISTROS</vt:lpstr>
      <vt:lpstr>DE CÓDIGO A BITS</vt:lpstr>
      <vt:lpstr>FORMATO DE INSTRUCCIÓN</vt:lpstr>
      <vt:lpstr>FORMATO DE INSTRUCCIÓN</vt:lpstr>
      <vt:lpstr>INSTRUCCIONES MIPS</vt:lpstr>
      <vt:lpstr>SEUDOINSTRUCCIONES MIPS</vt:lpstr>
      <vt:lpstr>DIRECTIVAS DE ENSAMBLADOR</vt:lpstr>
      <vt:lpstr>FUNCIONES DE ENTRADA Y SALIDA. SYSCALL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en negrilla,  letra “Nimbus o Arial ”</dc:title>
  <dc:creator>Mariana Correa Ramirez</dc:creator>
  <cp:lastModifiedBy>Juan Camilo Acevedo Bedoya</cp:lastModifiedBy>
  <cp:revision>18</cp:revision>
  <dcterms:created xsi:type="dcterms:W3CDTF">2023-01-18T19:00:43Z</dcterms:created>
  <dcterms:modified xsi:type="dcterms:W3CDTF">2023-08-03T16:25:35Z</dcterms:modified>
</cp:coreProperties>
</file>